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950" r:id="rId2"/>
    <p:sldId id="1416" r:id="rId3"/>
    <p:sldId id="453" r:id="rId4"/>
    <p:sldId id="447" r:id="rId5"/>
    <p:sldId id="448" r:id="rId6"/>
    <p:sldId id="449" r:id="rId7"/>
    <p:sldId id="423" r:id="rId8"/>
    <p:sldId id="424" r:id="rId9"/>
    <p:sldId id="427" r:id="rId10"/>
    <p:sldId id="425" r:id="rId11"/>
    <p:sldId id="426" r:id="rId12"/>
    <p:sldId id="408" r:id="rId13"/>
    <p:sldId id="409" r:id="rId14"/>
    <p:sldId id="410" r:id="rId15"/>
    <p:sldId id="411" r:id="rId16"/>
    <p:sldId id="1499" r:id="rId17"/>
    <p:sldId id="656" r:id="rId18"/>
    <p:sldId id="657" r:id="rId19"/>
    <p:sldId id="658" r:id="rId20"/>
    <p:sldId id="659" r:id="rId21"/>
    <p:sldId id="660" r:id="rId22"/>
    <p:sldId id="661" r:id="rId23"/>
    <p:sldId id="662" r:id="rId24"/>
    <p:sldId id="1500" r:id="rId25"/>
    <p:sldId id="1501" r:id="rId26"/>
    <p:sldId id="1502" r:id="rId27"/>
    <p:sldId id="1503" r:id="rId28"/>
    <p:sldId id="1504" r:id="rId29"/>
    <p:sldId id="954" r:id="rId30"/>
    <p:sldId id="1480" r:id="rId31"/>
    <p:sldId id="1411" r:id="rId32"/>
    <p:sldId id="1408" r:id="rId33"/>
    <p:sldId id="1485" r:id="rId34"/>
    <p:sldId id="1484" r:id="rId35"/>
    <p:sldId id="1496" r:id="rId36"/>
    <p:sldId id="1498" r:id="rId37"/>
    <p:sldId id="1410" r:id="rId38"/>
    <p:sldId id="1281" r:id="rId39"/>
    <p:sldId id="1339" r:id="rId40"/>
    <p:sldId id="9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rvice" id="{1F80873B-EF87-4756-A9D6-A147B579BB11}">
          <p14:sldIdLst>
            <p14:sldId id="950"/>
            <p14:sldId id="1416"/>
            <p14:sldId id="453"/>
            <p14:sldId id="447"/>
            <p14:sldId id="448"/>
            <p14:sldId id="449"/>
            <p14:sldId id="423"/>
            <p14:sldId id="424"/>
            <p14:sldId id="427"/>
            <p14:sldId id="425"/>
            <p14:sldId id="426"/>
            <p14:sldId id="408"/>
            <p14:sldId id="409"/>
            <p14:sldId id="410"/>
            <p14:sldId id="411"/>
            <p14:sldId id="1499"/>
            <p14:sldId id="656"/>
            <p14:sldId id="657"/>
            <p14:sldId id="658"/>
            <p14:sldId id="659"/>
            <p14:sldId id="660"/>
            <p14:sldId id="661"/>
            <p14:sldId id="662"/>
            <p14:sldId id="1500"/>
            <p14:sldId id="1501"/>
            <p14:sldId id="1502"/>
            <p14:sldId id="1503"/>
            <p14:sldId id="1504"/>
            <p14:sldId id="954"/>
            <p14:sldId id="1480"/>
            <p14:sldId id="1411"/>
            <p14:sldId id="1408"/>
            <p14:sldId id="1485"/>
            <p14:sldId id="1484"/>
            <p14:sldId id="1496"/>
            <p14:sldId id="1498"/>
            <p14:sldId id="1410"/>
            <p14:sldId id="1281"/>
            <p14:sldId id="1339"/>
          </p14:sldIdLst>
        </p14:section>
        <p14:section name="Main Service" id="{4FE2647C-705B-495A-AADF-8CE4EFF28E49}">
          <p14:sldIdLst>
            <p14:sldId id="9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1" autoAdjust="0"/>
    <p:restoredTop sz="82242" autoAdjust="0"/>
  </p:normalViewPr>
  <p:slideViewPr>
    <p:cSldViewPr>
      <p:cViewPr varScale="1">
        <p:scale>
          <a:sx n="91" d="100"/>
          <a:sy n="91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AEFC-A9C7-464E-BE3F-33D4DD72E122}" type="datetimeFigureOut">
              <a:rPr lang="en-GB" smtClean="0"/>
              <a:t>16/02/2026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DE-1D46-4752-AF65-FA2C4EB0D1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B61DE-1D46-4752-AF65-FA2C4EB0D1D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5979-4DA7-E788-59EE-A22212C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BC6B4-4AB7-6E57-2B27-4F7E641C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ADC37-BC02-2E10-1C83-9DE14C41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43C17-ECA6-7B71-1902-AF92B42D9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72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A6C34-6D5D-92BB-E209-03AAD0A6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467E1-AB87-7A71-7B0A-56415E429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C875A-42EA-2A8E-3E98-F5FBBB3CF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8C41A-047F-19DB-496C-913042AFC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3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6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3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DE-1D46-4752-AF65-FA2C4EB0D1D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7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43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1CF3-4A15-4CBF-9A5A-6A56C368BE71}" type="datetimeFigureOut">
              <a:rPr lang="en-GB" smtClean="0"/>
              <a:pPr/>
              <a:t>16/02/2026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29FA-79A7-47B7-BF4C-8C146230B1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FA438-06AA-FBAF-6598-C474F739A20A}"/>
              </a:ext>
            </a:extLst>
          </p:cNvPr>
          <p:cNvSpPr/>
          <p:nvPr userDrawn="1"/>
        </p:nvSpPr>
        <p:spPr>
          <a:xfrm>
            <a:off x="72008" y="5949280"/>
            <a:ext cx="899592" cy="7738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119C8-FA69-A36C-A18F-B470565B9C0C}"/>
              </a:ext>
            </a:extLst>
          </p:cNvPr>
          <p:cNvCxnSpPr>
            <a:cxnSpLocks/>
          </p:cNvCxnSpPr>
          <p:nvPr userDrawn="1"/>
        </p:nvCxnSpPr>
        <p:spPr>
          <a:xfrm>
            <a:off x="971600" y="6237312"/>
            <a:ext cx="77152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FB4C0C-9840-84EC-CAB9-6BA55788BC6D}"/>
              </a:ext>
            </a:extLst>
          </p:cNvPr>
          <p:cNvCxnSpPr>
            <a:cxnSpLocks/>
          </p:cNvCxnSpPr>
          <p:nvPr userDrawn="1"/>
        </p:nvCxnSpPr>
        <p:spPr>
          <a:xfrm>
            <a:off x="457200" y="764704"/>
            <a:ext cx="8229600" cy="0"/>
          </a:xfrm>
          <a:prstGeom prst="line">
            <a:avLst/>
          </a:prstGeom>
          <a:ln w="190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li.com/" TargetMode="External"/><Relationship Id="rId2" Type="http://schemas.openxmlformats.org/officeDocument/2006/relationships/hyperlink" Target="https://songselect.ccli.com/about/termsofus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Cornerstone City Church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Peninsula Plus Community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  <a:t>Hoo Are Ya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j-ea"/>
                <a:cs typeface="+mj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  22nd February 2026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52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Our God is greater,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God is stronger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God You are higher than any other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 is Healer,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Awesome in power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Our God, Our God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And if Our God is for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who could ever stop us?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if our God is with us,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Then what can stand against?</a:t>
            </a:r>
          </a:p>
          <a:p>
            <a:r>
              <a:rPr lang="en-GB" sz="3600" dirty="0">
                <a:solidFill>
                  <a:schemeClr val="bg1"/>
                </a:solidFill>
              </a:rPr>
              <a:t>(REPEAT)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You Are Good</a:t>
            </a:r>
          </a:p>
          <a:p>
            <a:r>
              <a:rPr lang="en-GB" sz="1200" dirty="0"/>
              <a:t> CCLI Song # 3383788</a:t>
            </a:r>
          </a:p>
          <a:p>
            <a:r>
              <a:rPr lang="en-GB" sz="1200" dirty="0"/>
              <a:t>Israel Houghton</a:t>
            </a:r>
          </a:p>
          <a:p>
            <a:r>
              <a:rPr lang="en-GB" sz="1200" dirty="0"/>
              <a:t>© 2001 Integrity's Praise! Music (Admin. by Integrity Music)</a:t>
            </a:r>
          </a:p>
          <a:p>
            <a:r>
              <a:rPr lang="en-GB" sz="1200" dirty="0"/>
              <a:t>Sound Of The New Breed (Admin. by Integrity Music)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3600" dirty="0">
                <a:solidFill>
                  <a:schemeClr val="bg1"/>
                </a:solidFill>
              </a:rPr>
              <a:t>Lord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Your mercy </a:t>
            </a:r>
            <a:r>
              <a:rPr lang="en-GB" sz="3600" dirty="0" err="1">
                <a:solidFill>
                  <a:schemeClr val="bg1"/>
                </a:solidFill>
              </a:rPr>
              <a:t>endureth</a:t>
            </a:r>
            <a:r>
              <a:rPr lang="en-GB" sz="3600" dirty="0">
                <a:solidFill>
                  <a:schemeClr val="bg1"/>
                </a:solidFill>
              </a:rPr>
              <a:t> forever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Lord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And Your mercy </a:t>
            </a:r>
            <a:r>
              <a:rPr lang="en-GB" sz="3600" dirty="0" err="1">
                <a:solidFill>
                  <a:schemeClr val="bg1"/>
                </a:solidFill>
              </a:rPr>
              <a:t>endureth</a:t>
            </a:r>
            <a:r>
              <a:rPr lang="en-GB" sz="3600" dirty="0">
                <a:solidFill>
                  <a:schemeClr val="bg1"/>
                </a:solidFill>
              </a:rPr>
              <a:t> forever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People from every nation and tongue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From generation to generation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We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 for who You are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Hallelujah </a:t>
            </a:r>
            <a:r>
              <a:rPr lang="en-GB" sz="3600" dirty="0" err="1">
                <a:solidFill>
                  <a:schemeClr val="bg1"/>
                </a:solidFill>
              </a:rPr>
              <a:t>hallelujah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We worship You for who You are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For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/>
                </a:solidFill>
              </a:rPr>
              <a:t>You are good all the time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the time You are good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You are good all the time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All the time You are good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BA31-AC31-0589-6C2C-03C5276DF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4851-EE6E-5640-CC29-405996BF1FD7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F6CD87-6040-74D8-E271-D83B3B68F665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939C-81FD-C840-058A-4DD946CB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7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Once Again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1564362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Matt Redman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1995 Thankyou Music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114105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Jesus Christ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think upon Your sacrifice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became nothing</a:t>
            </a:r>
          </a:p>
          <a:p>
            <a:r>
              <a:rPr lang="en-GB" sz="3600" dirty="0">
                <a:solidFill>
                  <a:schemeClr val="bg1"/>
                </a:solidFill>
              </a:rPr>
              <a:t>Poured out to death</a:t>
            </a:r>
          </a:p>
          <a:p>
            <a:r>
              <a:rPr lang="en-GB" sz="3600" dirty="0">
                <a:solidFill>
                  <a:schemeClr val="bg1"/>
                </a:solidFill>
              </a:rPr>
              <a:t>Many times I've wondered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At Your gift of life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in that place 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in that place once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47735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273382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88-1FDF-C861-30CF-05D550F9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8942-A8AB-840B-E83C-FB98B6F9CCAA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44090-68F7-6038-B60C-1C561986D509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C0F6-02FB-2B55-0DD1-0652500B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Now You are</a:t>
            </a:r>
          </a:p>
          <a:p>
            <a:r>
              <a:rPr lang="en-GB" sz="3600" dirty="0">
                <a:solidFill>
                  <a:schemeClr val="bg1"/>
                </a:solidFill>
              </a:rPr>
              <a:t>Exalted to the highest place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King of the heavens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one day I'll bow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But for now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marvel at this saving grace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full of praise 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full of praise once again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342985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238893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Thank You for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the cross my Friend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35097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Once again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I look upon the cross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Where You died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I'm humbled by Your mercy</a:t>
            </a:r>
          </a:p>
          <a:p>
            <a:r>
              <a:rPr lang="en-GB" sz="3600" dirty="0">
                <a:solidFill>
                  <a:schemeClr val="bg1"/>
                </a:solidFill>
              </a:rPr>
              <a:t>And I'm broken inside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thank You</a:t>
            </a:r>
          </a:p>
          <a:p>
            <a:r>
              <a:rPr lang="en-GB" sz="3600" dirty="0">
                <a:solidFill>
                  <a:schemeClr val="bg1"/>
                </a:solidFill>
              </a:rPr>
              <a:t>Once again I pour out my life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6/6</a:t>
            </a:r>
          </a:p>
        </p:txBody>
      </p:sp>
    </p:spTree>
    <p:extLst>
      <p:ext uri="{BB962C8B-B14F-4D97-AF65-F5344CB8AC3E}">
        <p14:creationId xmlns:p14="http://schemas.microsoft.com/office/powerpoint/2010/main" val="3623991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5400" b="0" i="0" dirty="0">
                <a:solidFill>
                  <a:srgbClr val="00A3E0"/>
                </a:solidFill>
                <a:effectLst/>
                <a:latin typeface="akagi_probook"/>
              </a:rPr>
              <a:t>Thank You For Saving Me</a:t>
            </a:r>
          </a:p>
          <a:p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CCLI Song # 1043168</a:t>
            </a:r>
          </a:p>
          <a:p>
            <a:r>
              <a:rPr lang="en-GB" sz="1200" dirty="0">
                <a:solidFill>
                  <a:schemeClr val="bg1"/>
                </a:solidFill>
              </a:rPr>
              <a:t>Martin Smith</a:t>
            </a:r>
          </a:p>
          <a:p>
            <a:r>
              <a:rPr lang="en-GB" sz="1200" dirty="0">
                <a:solidFill>
                  <a:schemeClr val="bg1"/>
                </a:solidFill>
              </a:rPr>
              <a:t>© 1993 Curious? Music UK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819432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Thank You for saving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I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are my </a:t>
            </a:r>
            <a:r>
              <a:rPr lang="en-GB" sz="3600" dirty="0" err="1">
                <a:solidFill>
                  <a:schemeClr val="bg1"/>
                </a:solidFill>
              </a:rPr>
              <a:t>ev'rything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I will sing Your praise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shed Your blood for 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What can I say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took my sin and shame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A sinner called by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905658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083A-2369-9CCD-7D9B-CB0C84A8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4DCA88-9050-2995-1B74-0A239C051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we know Your truth has set us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set Your hope 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43169-5184-2234-F439-4965C1907B37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692582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5E8B-D23E-B233-BECD-606636BCB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89DDBF-66CC-C2C4-11AA-4E06565C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Mercy and grace are mine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Forgiven is my sin</a:t>
            </a:r>
          </a:p>
          <a:p>
            <a:r>
              <a:rPr lang="en-GB" sz="3600" dirty="0">
                <a:solidFill>
                  <a:schemeClr val="bg1"/>
                </a:solidFill>
              </a:rPr>
              <a:t>Jesus my only hope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Saviour of the world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 we cry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God let Your kingdom come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Your Word has let me see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Thank You for saving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9434F-9980-44F0-6D47-CB737FB95253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335759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D5BF-1312-99C2-894B-752694FE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968E6C-8ABD-CBB8-287C-BA88EE331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692696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Great is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For we know Your truth has set us free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You've set Your hope in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251E8-CAC2-0612-E91B-0DB4EBA656C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4/4</a:t>
            </a:r>
          </a:p>
        </p:txBody>
      </p:sp>
    </p:spTree>
    <p:extLst>
      <p:ext uri="{BB962C8B-B14F-4D97-AF65-F5344CB8AC3E}">
        <p14:creationId xmlns:p14="http://schemas.microsoft.com/office/powerpoint/2010/main" val="67653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435852" y="1484784"/>
            <a:ext cx="82296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pic>
        <p:nvPicPr>
          <p:cNvPr id="7170" name="Picture 2" descr="Ainsdale Methodist Church Notices">
            <a:extLst>
              <a:ext uri="{FF2B5EF4-FFF2-40B4-BE49-F238E27FC236}">
                <a16:creationId xmlns:a16="http://schemas.microsoft.com/office/drawing/2014/main" id="{3EEB5152-0F8F-378F-8135-B6033343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0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5400" dirty="0">
              <a:solidFill>
                <a:schemeClr val="bg1"/>
              </a:solidFill>
            </a:endParaRPr>
          </a:p>
          <a:p>
            <a:r>
              <a:rPr lang="en-GB" sz="6600" b="0" i="0" dirty="0">
                <a:solidFill>
                  <a:srgbClr val="00A3E0"/>
                </a:solidFill>
                <a:effectLst/>
                <a:latin typeface="akagi_probook"/>
              </a:rPr>
              <a:t>Everlasting God</a:t>
            </a:r>
          </a:p>
          <a:p>
            <a:r>
              <a:rPr lang="en-GB" sz="1200" dirty="0">
                <a:solidFill>
                  <a:schemeClr val="bg1"/>
                </a:solidFill>
              </a:rPr>
              <a:t>CCLI Song # 4556538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Brenton Brown | Ken Riley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© 2005 Thankyou Music (Admin. by Integrity Music Ltd)</a:t>
            </a:r>
          </a:p>
          <a:p>
            <a:r>
              <a:rPr lang="en-GB" sz="1200" dirty="0">
                <a:solidFill>
                  <a:schemeClr val="bg1"/>
                </a:solidFill>
              </a:rPr>
              <a:t>For use solely with the </a:t>
            </a:r>
            <a:r>
              <a:rPr lang="en-GB" sz="1200" dirty="0" err="1">
                <a:solidFill>
                  <a:schemeClr val="bg1"/>
                </a:solidFill>
              </a:rPr>
              <a:t>SongSelect</a:t>
            </a:r>
            <a:r>
              <a:rPr lang="en-GB" sz="1200" dirty="0">
                <a:solidFill>
                  <a:schemeClr val="bg1"/>
                </a:solidFill>
              </a:rPr>
              <a:t>® Terms of Use. All rights reserved. www.ccli.com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CCLI Licence No. 33265</a:t>
            </a:r>
          </a:p>
        </p:txBody>
      </p:sp>
    </p:spTree>
    <p:extLst>
      <p:ext uri="{BB962C8B-B14F-4D97-AF65-F5344CB8AC3E}">
        <p14:creationId xmlns:p14="http://schemas.microsoft.com/office/powerpoint/2010/main" val="310731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7A743-F35F-A2F4-2784-A54B531D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2" y="836712"/>
            <a:ext cx="7470576" cy="5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DB38-2D92-CDA8-108E-BAB01467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C629845-6805-C1E6-E442-AEA8EF7F5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06B2D-5EB4-A907-2876-C5E6CE50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3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985-8B83-D3B2-292F-E1A59D0A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5A882619-E590-B58F-E69C-A28B83B97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EA3C-752F-7FDC-9302-57DAFDD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7"/>
            <a:ext cx="9144000" cy="64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27EFA-E6BD-5ACE-62D5-BA42A2F2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D85701AC-BD6B-DAEA-6670-E3BB42B42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FFDA4-6174-4385-C593-569092DE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3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DD8D-3F2D-160B-109A-4F25FC3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F9CED0D5-B4BC-7981-B77B-625D788E7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323BA-F4F5-5091-D8C5-1E90AFF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ADB3-6A8E-8B21-05C9-1727D6FD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00024AEF-D5BC-AB40-A7D0-3DB23D29F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3D135-D1F1-3634-F65B-95CA619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0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4C9B-D1DF-3AF9-AAAF-42350B1E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BC5D1EC8-AEDF-DD14-8216-11E0BC9AF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7B7-CF6E-9F42-43FB-AADA2174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3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D4F5-7735-C2A4-5222-746F2743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AC1F9C-7D07-CC4A-86C6-42449AE4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1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929D4-B857-13A7-F16F-1C8851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6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ach the Word#6. “Broken preachers.” – Morningside church of Christ">
            <a:extLst>
              <a:ext uri="{FF2B5EF4-FFF2-40B4-BE49-F238E27FC236}">
                <a16:creationId xmlns:a16="http://schemas.microsoft.com/office/drawing/2014/main" id="{2AA83B72-9961-C11B-4973-8C7748297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/>
          <a:stretch/>
        </p:blipFill>
        <p:spPr bwMode="auto">
          <a:xfrm>
            <a:off x="539552" y="1052736"/>
            <a:ext cx="8229600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307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836712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Strength will rise as we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  <a:p>
            <a:r>
              <a:rPr lang="en-GB" sz="3600" dirty="0">
                <a:solidFill>
                  <a:schemeClr val="bg1"/>
                </a:solidFill>
              </a:rPr>
              <a:t>We will wait upon the Lord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0352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6D2A-5E68-F15C-89E4-2DBC4F4793A3}"/>
              </a:ext>
            </a:extLst>
          </p:cNvPr>
          <p:cNvSpPr txBox="1">
            <a:spLocks/>
          </p:cNvSpPr>
          <p:nvPr/>
        </p:nvSpPr>
        <p:spPr bwMode="auto">
          <a:xfrm>
            <a:off x="457200" y="836712"/>
            <a:ext cx="8229600" cy="4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C6AC8B-4AF1-9B45-6683-F14ED4AE0E1F}"/>
              </a:ext>
            </a:extLst>
          </p:cNvPr>
          <p:cNvSpPr txBox="1">
            <a:spLocks/>
          </p:cNvSpPr>
          <p:nvPr/>
        </p:nvSpPr>
        <p:spPr bwMode="auto">
          <a:xfrm>
            <a:off x="323528" y="116632"/>
            <a:ext cx="82296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58595B"/>
                </a:solidFill>
                <a:latin typeface="Rockwell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8595B"/>
                </a:solidFill>
                <a:latin typeface="Rockwell" panose="02060603020205020403" pitchFamily="18" charset="0"/>
              </a:defRPr>
            </a:lvl9pPr>
          </a:lstStyle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2 Corinthians 14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May the grace of the Lord Jesus Christ, and the love of God, and the fellowship of the Holy Spirit be with us all.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And….</a:t>
            </a:r>
          </a:p>
          <a:p>
            <a:pPr lvl="0" algn="ctr">
              <a:defRPr/>
            </a:pPr>
            <a:r>
              <a:rPr lang="en-GB" dirty="0">
                <a:solidFill>
                  <a:schemeClr val="bg1"/>
                </a:solidFill>
              </a:rPr>
              <a:t>Surely goodness and mercy shall follow us all the days of our lives, and we shall dwell in the house of the Lord forever.</a:t>
            </a:r>
          </a:p>
        </p:txBody>
      </p:sp>
    </p:spTree>
    <p:extLst>
      <p:ext uri="{BB962C8B-B14F-4D97-AF65-F5344CB8AC3E}">
        <p14:creationId xmlns:p14="http://schemas.microsoft.com/office/powerpoint/2010/main" val="39747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Our God You reign forever</a:t>
            </a:r>
          </a:p>
          <a:p>
            <a:r>
              <a:rPr lang="en-GB" sz="3600" dirty="0">
                <a:solidFill>
                  <a:schemeClr val="bg1"/>
                </a:solidFill>
              </a:rPr>
              <a:t>Our Hope our strong </a:t>
            </a:r>
            <a:r>
              <a:rPr lang="en-GB" sz="3600" dirty="0" err="1">
                <a:solidFill>
                  <a:schemeClr val="bg1"/>
                </a:solidFill>
              </a:rPr>
              <a:t>Deliv'rer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288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08" y="764704"/>
            <a:ext cx="8856984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You are 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everlasting God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do not faint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won't grow weary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You're the defender of the weak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comfort those in need</a:t>
            </a:r>
          </a:p>
          <a:p>
            <a:r>
              <a:rPr lang="en-GB" sz="3600" dirty="0">
                <a:solidFill>
                  <a:schemeClr val="bg1"/>
                </a:solidFill>
              </a:rPr>
              <a:t>You lift us up on wings like eagles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05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88640"/>
            <a:ext cx="8640960" cy="6480720"/>
          </a:xfrm>
        </p:spPr>
        <p:txBody>
          <a:bodyPr>
            <a:noAutofit/>
          </a:bodyPr>
          <a:lstStyle/>
          <a:p>
            <a:endParaRPr lang="en-GB" sz="9600" dirty="0"/>
          </a:p>
          <a:p>
            <a:r>
              <a:rPr lang="en-GB" sz="9600" dirty="0">
                <a:solidFill>
                  <a:schemeClr val="bg1"/>
                </a:solidFill>
              </a:rPr>
              <a:t>Our God</a:t>
            </a:r>
          </a:p>
          <a:p>
            <a:r>
              <a:rPr lang="en-GB" sz="1200" dirty="0"/>
              <a:t> CCLI Song # 5677416</a:t>
            </a:r>
          </a:p>
          <a:p>
            <a:r>
              <a:rPr lang="en-GB" sz="1200" dirty="0"/>
              <a:t>Chris Tomlin | Jesse Reeves | Jonas </a:t>
            </a:r>
            <a:r>
              <a:rPr lang="en-GB" sz="1200" dirty="0" err="1"/>
              <a:t>Myrin</a:t>
            </a:r>
            <a:r>
              <a:rPr lang="en-GB" sz="1200" dirty="0"/>
              <a:t> | Matt Redman</a:t>
            </a:r>
          </a:p>
          <a:p>
            <a:r>
              <a:rPr lang="en-GB" sz="1200" dirty="0"/>
              <a:t>© 2010 </a:t>
            </a:r>
            <a:r>
              <a:rPr lang="en-GB" sz="1200" dirty="0" err="1"/>
              <a:t>sixsteps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Thankyou</a:t>
            </a:r>
            <a:r>
              <a:rPr lang="en-GB" sz="1200" dirty="0"/>
              <a:t> Music (Admin. by Integrity Music)</a:t>
            </a:r>
          </a:p>
          <a:p>
            <a:r>
              <a:rPr lang="en-GB" sz="1200" dirty="0" err="1"/>
              <a:t>Vamos</a:t>
            </a:r>
            <a:r>
              <a:rPr lang="en-GB" sz="1200" dirty="0"/>
              <a:t> Publishing (Admin. by Integrity Music)</a:t>
            </a:r>
          </a:p>
          <a:p>
            <a:r>
              <a:rPr lang="en-GB" sz="1200" dirty="0"/>
              <a:t>worshiptogether.com songs (Admin. by Integrity Music)</a:t>
            </a:r>
          </a:p>
          <a:p>
            <a:r>
              <a:rPr lang="en-GB" sz="1200" dirty="0"/>
              <a:t>Atlas Mountain Songs (Admin. by SHOUT! Music Publishing UK)</a:t>
            </a:r>
          </a:p>
          <a:p>
            <a:r>
              <a:rPr lang="en-GB" sz="1200" i="1" dirty="0"/>
              <a:t>For use solely with the </a:t>
            </a:r>
            <a:r>
              <a:rPr lang="en-GB" sz="1200" i="1" dirty="0" err="1"/>
              <a:t>SongSelect</a:t>
            </a:r>
            <a:r>
              <a:rPr lang="en-GB" sz="1200" i="1" dirty="0"/>
              <a:t>® </a:t>
            </a:r>
            <a:r>
              <a:rPr lang="en-GB" sz="1200" i="1" dirty="0">
                <a:hlinkClick r:id="rId2"/>
              </a:rPr>
              <a:t>Terms of Use</a:t>
            </a:r>
            <a:r>
              <a:rPr lang="en-GB" sz="1200" i="1" dirty="0"/>
              <a:t>. All rights reserved. </a:t>
            </a:r>
            <a:r>
              <a:rPr lang="en-GB" sz="1200" i="1" dirty="0">
                <a:hlinkClick r:id="rId3"/>
              </a:rPr>
              <a:t>www.ccli.com</a:t>
            </a:r>
            <a:endParaRPr lang="en-GB" sz="1200" i="1" dirty="0"/>
          </a:p>
          <a:p>
            <a:r>
              <a:rPr lang="en-GB" sz="1200" dirty="0"/>
              <a:t>CCLI Licence No. 33265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Water You turned into wine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Opened the eyes of the blind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1/4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CEB7-3FA4-BAEA-E206-6BE84599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062E43-AE69-5729-038E-98396B1F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18" y="764704"/>
            <a:ext cx="8640960" cy="648072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Into the darkness You shine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Out of the ashes we rise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There's No one like you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None like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61D11-DF93-2D0F-4EC2-AD869D2BF014}"/>
              </a:ext>
            </a:extLst>
          </p:cNvPr>
          <p:cNvSpPr txBox="1"/>
          <p:nvPr/>
        </p:nvSpPr>
        <p:spPr>
          <a:xfrm>
            <a:off x="8529729" y="0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317468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gs_2024-09-29" id="{AE33A1CF-5A6E-9A45-939B-9BEFB8807446}" vid="{DFD4CA98-726C-574E-9379-F8F810DB23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6217</TotalTime>
  <Words>991</Words>
  <Application>Microsoft Office PowerPoint</Application>
  <PresentationFormat>On-screen Show (4:3)</PresentationFormat>
  <Paragraphs>167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akagi_probook</vt:lpstr>
      <vt:lpstr>Amatic SC</vt:lpstr>
      <vt:lpstr>Arial</vt:lpstr>
      <vt:lpstr>Calibri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Florence Olajide</dc:creator>
  <cp:lastModifiedBy>Dele Olajide</cp:lastModifiedBy>
  <cp:revision>246</cp:revision>
  <dcterms:created xsi:type="dcterms:W3CDTF">2024-09-27T16:56:29Z</dcterms:created>
  <dcterms:modified xsi:type="dcterms:W3CDTF">2026-02-16T11:12:12Z</dcterms:modified>
</cp:coreProperties>
</file>